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70" r:id="rId3"/>
    <p:sldId id="269" r:id="rId4"/>
    <p:sldId id="274" r:id="rId5"/>
    <p:sldId id="271" r:id="rId6"/>
    <p:sldId id="272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54" autoAdjust="0"/>
    <p:restoredTop sz="94737" autoAdjust="0"/>
  </p:normalViewPr>
  <p:slideViewPr>
    <p:cSldViewPr snapToObjects="1">
      <p:cViewPr varScale="1">
        <p:scale>
          <a:sx n="121" d="100"/>
          <a:sy n="121" d="100"/>
        </p:scale>
        <p:origin x="-5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8D757588-25DD-AB4D-A504-CC605B4DEF49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E6728882-0C87-4840-A397-0B28244D8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2" y="1918447"/>
            <a:ext cx="7907337" cy="1470025"/>
          </a:xfrm>
        </p:spPr>
        <p:txBody>
          <a:bodyPr/>
          <a:lstStyle/>
          <a:p>
            <a:r>
              <a:rPr lang="en-US" dirty="0" smtClean="0"/>
              <a:t>Mathematical theory of population genetics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2770094"/>
          </a:xfrm>
        </p:spPr>
        <p:txBody>
          <a:bodyPr>
            <a:normAutofit/>
          </a:bodyPr>
          <a:lstStyle/>
          <a:p>
            <a:r>
              <a:rPr lang="en-US" dirty="0" smtClean="0"/>
              <a:t>Fall 2012</a:t>
            </a:r>
          </a:p>
          <a:p>
            <a:r>
              <a:rPr lang="en-US" dirty="0" smtClean="0"/>
              <a:t>Department of mathematics and statistics</a:t>
            </a:r>
          </a:p>
          <a:p>
            <a:r>
              <a:rPr lang="en-US" dirty="0" smtClean="0"/>
              <a:t>University of </a:t>
            </a:r>
            <a:r>
              <a:rPr lang="en-US" dirty="0" smtClean="0"/>
              <a:t>Helsinki</a:t>
            </a:r>
          </a:p>
          <a:p>
            <a:endParaRPr lang="en-US" dirty="0" smtClean="0"/>
          </a:p>
          <a:p>
            <a:r>
              <a:rPr lang="en-US" dirty="0" smtClean="0"/>
              <a:t>LECTURE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/>
              <a:t>KREITMAN, M</a:t>
            </a:r>
            <a:r>
              <a:rPr lang="en-US" sz="1400" b="1" dirty="0" smtClean="0"/>
              <a:t>. 1983. Nucleotide polymorphism at the alcohol </a:t>
            </a:r>
            <a:r>
              <a:rPr lang="en-US" sz="1400" b="1" dirty="0" err="1" smtClean="0"/>
              <a:t>dehydrogenase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dirty="0" smtClean="0"/>
              <a:t>locus of </a:t>
            </a:r>
            <a:r>
              <a:rPr lang="en-US" sz="1400" b="1" i="1" dirty="0" smtClean="0"/>
              <a:t>Drosophila </a:t>
            </a:r>
            <a:r>
              <a:rPr lang="en-US" sz="1400" b="1" i="1" dirty="0" err="1" smtClean="0"/>
              <a:t>melanogaiter</a:t>
            </a:r>
            <a:r>
              <a:rPr lang="en-US" sz="1400" b="1" i="1" dirty="0" smtClean="0"/>
              <a:t>.. Nature 304: 412-417</a:t>
            </a:r>
            <a:endParaRPr lang="en-US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76400"/>
            <a:ext cx="3953876" cy="510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676400"/>
            <a:ext cx="3541542" cy="2355850"/>
          </a:xfrm>
          <a:prstGeom prst="rect">
            <a:avLst/>
          </a:prstGeom>
        </p:spPr>
      </p:pic>
      <p:pic>
        <p:nvPicPr>
          <p:cNvPr id="7" name="Picture 6" descr="Drosophila_melanogaster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616" y="4724400"/>
            <a:ext cx="1864384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err="1" smtClean="0"/>
              <a:t>Lidicker</a:t>
            </a:r>
            <a:r>
              <a:rPr lang="en-US" sz="1400" dirty="0" smtClean="0"/>
              <a:t>, </a:t>
            </a:r>
            <a:r>
              <a:rPr lang="en-US" sz="1400" dirty="0" err="1" smtClean="0"/>
              <a:t>W.z</a:t>
            </a:r>
            <a:r>
              <a:rPr lang="en-US" sz="1400" dirty="0" smtClean="0"/>
              <a:t>., F.C. </a:t>
            </a:r>
            <a:r>
              <a:rPr lang="en-US" sz="1400" dirty="0" err="1" smtClean="0"/>
              <a:t>Mccollum</a:t>
            </a:r>
            <a:r>
              <a:rPr lang="en-US" sz="1400" dirty="0" smtClean="0"/>
              <a:t>, </a:t>
            </a:r>
            <a:r>
              <a:rPr lang="en-US" sz="1400" b="1" dirty="0" smtClean="0"/>
              <a:t>1997. </a:t>
            </a:r>
            <a:r>
              <a:rPr lang="en-US" sz="1400" b="1" dirty="0" err="1" smtClean="0"/>
              <a:t>Allozymic</a:t>
            </a:r>
            <a:r>
              <a:rPr lang="en-US" sz="1400" b="1" dirty="0" smtClean="0"/>
              <a:t> variation in </a:t>
            </a:r>
            <a:r>
              <a:rPr lang="en-US" sz="1400" b="1" dirty="0" err="1" smtClean="0"/>
              <a:t>california</a:t>
            </a:r>
            <a:r>
              <a:rPr lang="en-US" sz="1400" b="1" dirty="0" smtClean="0"/>
              <a:t> sea otters</a:t>
            </a:r>
            <a:r>
              <a:rPr lang="en-US" sz="1400" dirty="0" smtClean="0"/>
              <a:t>. </a:t>
            </a:r>
            <a:r>
              <a:rPr lang="en-US" sz="1400" b="1" i="1" dirty="0" smtClean="0"/>
              <a:t>Journal of </a:t>
            </a:r>
            <a:r>
              <a:rPr lang="en-US" sz="1400" b="1" i="1" dirty="0" err="1" smtClean="0"/>
              <a:t>mammalogy</a:t>
            </a:r>
            <a:r>
              <a:rPr lang="en-US" sz="1400" b="1" i="1" dirty="0" smtClean="0"/>
              <a:t> 78: 417-425.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5" name="Picture 4" descr="Otters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5105400"/>
            <a:ext cx="1539539" cy="1022350"/>
          </a:xfrm>
          <a:prstGeom prst="rect">
            <a:avLst/>
          </a:prstGeom>
        </p:spPr>
      </p:pic>
      <p:pic>
        <p:nvPicPr>
          <p:cNvPr id="6" name="Picture 5" descr="enhydra-lutris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869" y="5105400"/>
            <a:ext cx="1539539" cy="1006622"/>
          </a:xfrm>
          <a:prstGeom prst="rect">
            <a:avLst/>
          </a:prstGeom>
        </p:spPr>
      </p:pic>
      <p:pic>
        <p:nvPicPr>
          <p:cNvPr id="7" name="Picture 6" descr="otters-fig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463" y="2591467"/>
            <a:ext cx="2362200" cy="1777555"/>
          </a:xfrm>
          <a:prstGeom prst="rect">
            <a:avLst/>
          </a:prstGeom>
        </p:spPr>
      </p:pic>
      <p:pic>
        <p:nvPicPr>
          <p:cNvPr id="8" name="Picture 7" descr="otters-fig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2591467"/>
            <a:ext cx="2362200" cy="1777555"/>
          </a:xfrm>
          <a:prstGeom prst="rect">
            <a:avLst/>
          </a:prstGeom>
        </p:spPr>
      </p:pic>
      <p:pic>
        <p:nvPicPr>
          <p:cNvPr id="9" name="Picture 8" descr="otters-fig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2591466"/>
            <a:ext cx="2413527" cy="1777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err="1" smtClean="0"/>
              <a:t>Lidicker</a:t>
            </a:r>
            <a:r>
              <a:rPr lang="en-US" sz="1400" dirty="0" smtClean="0"/>
              <a:t>, </a:t>
            </a:r>
            <a:r>
              <a:rPr lang="en-US" sz="1400" dirty="0" err="1" smtClean="0"/>
              <a:t>W.z</a:t>
            </a:r>
            <a:r>
              <a:rPr lang="en-US" sz="1400" dirty="0" smtClean="0"/>
              <a:t>., F.C. </a:t>
            </a:r>
            <a:r>
              <a:rPr lang="en-US" sz="1400" dirty="0" err="1" smtClean="0"/>
              <a:t>Mccollum</a:t>
            </a:r>
            <a:r>
              <a:rPr lang="en-US" sz="1400" dirty="0" smtClean="0"/>
              <a:t>, </a:t>
            </a:r>
            <a:r>
              <a:rPr lang="en-US" sz="1400" b="1" dirty="0" smtClean="0"/>
              <a:t>1997. </a:t>
            </a:r>
            <a:r>
              <a:rPr lang="en-US" sz="1400" b="1" dirty="0" err="1" smtClean="0"/>
              <a:t>Allozymic</a:t>
            </a:r>
            <a:r>
              <a:rPr lang="en-US" sz="1400" b="1" dirty="0" smtClean="0"/>
              <a:t> variation in </a:t>
            </a:r>
            <a:r>
              <a:rPr lang="en-US" sz="1400" b="1" dirty="0" err="1" smtClean="0"/>
              <a:t>california</a:t>
            </a:r>
            <a:r>
              <a:rPr lang="en-US" sz="1400" b="1" dirty="0" smtClean="0"/>
              <a:t> sea otters</a:t>
            </a:r>
            <a:r>
              <a:rPr lang="en-US" sz="1400" dirty="0" smtClean="0"/>
              <a:t>. </a:t>
            </a:r>
            <a:r>
              <a:rPr lang="en-US" sz="1400" b="1" i="1" dirty="0" smtClean="0"/>
              <a:t>Journal of </a:t>
            </a:r>
            <a:r>
              <a:rPr lang="en-US" sz="1400" b="1" i="1" dirty="0" err="1" smtClean="0"/>
              <a:t>mammalogy</a:t>
            </a:r>
            <a:r>
              <a:rPr lang="en-US" sz="1400" b="1" i="1" dirty="0" smtClean="0"/>
              <a:t> 78: 417-425.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362200"/>
            <a:ext cx="4603750" cy="3223452"/>
          </a:xfrm>
          <a:prstGeom prst="rect">
            <a:avLst/>
          </a:prstGeom>
        </p:spPr>
      </p:pic>
      <p:pic>
        <p:nvPicPr>
          <p:cNvPr id="5" name="Picture 4" descr="Otters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461" y="4235450"/>
            <a:ext cx="1539539" cy="1022350"/>
          </a:xfrm>
          <a:prstGeom prst="rect">
            <a:avLst/>
          </a:prstGeom>
        </p:spPr>
      </p:pic>
      <p:pic>
        <p:nvPicPr>
          <p:cNvPr id="6" name="Picture 5" descr="enhydra-lutris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461" y="2787650"/>
            <a:ext cx="1539539" cy="1006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mating scheme in the otter population?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Hardy-</a:t>
            </a:r>
            <a:r>
              <a:rPr lang="en-US" sz="2800" dirty="0" err="1" smtClean="0"/>
              <a:t>weinberg</a:t>
            </a:r>
            <a:r>
              <a:rPr lang="en-US" sz="2800" dirty="0" smtClean="0"/>
              <a:t> equilibrium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/>
              <a:t>HARRIS, H. .</a:t>
            </a:r>
            <a:r>
              <a:rPr lang="en-US" sz="1400" b="1" dirty="0" smtClean="0"/>
              <a:t>1966. Enzyme polymorphisms in man. </a:t>
            </a:r>
            <a:r>
              <a:rPr lang="en-US" sz="1400" b="1" i="1" dirty="0" smtClean="0"/>
              <a:t>Proc. Roy. Soc. Ser.</a:t>
            </a:r>
            <a:br>
              <a:rPr lang="en-US" sz="1400" b="1" i="1" dirty="0" smtClean="0"/>
            </a:br>
            <a:r>
              <a:rPr lang="en-US" sz="1400" i="1" dirty="0" smtClean="0"/>
              <a:t>B </a:t>
            </a:r>
            <a:r>
              <a:rPr lang="en-US" sz="1400" b="1" i="1" dirty="0" smtClean="0"/>
              <a:t>164:298-310.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857023"/>
            <a:ext cx="2533650" cy="18767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9236" y="4419600"/>
            <a:ext cx="3416300" cy="1858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864" y="3714750"/>
            <a:ext cx="345093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7599</TotalTime>
  <Words>139</Words>
  <Application>Microsoft Macintosh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Precedent</vt:lpstr>
      <vt:lpstr>Mathematical theory of population genetics </vt:lpstr>
      <vt:lpstr>KREITMAN, M. 1983. Nucleotide polymorphism at the alcohol dehydrogenase locus of Drosophila melanogaiter.. Nature 304: 412-417</vt:lpstr>
      <vt:lpstr>Lidicker, W.z., F.C. Mccollum, 1997. Allozymic variation in california sea otters. Journal of mammalogy 78: 417-425. </vt:lpstr>
      <vt:lpstr>Lidicker, W.z., F.C. Mccollum, 1997. Allozymic variation in california sea otters. Journal of mammalogy 78: 417-425. </vt:lpstr>
      <vt:lpstr>Slide 5</vt:lpstr>
      <vt:lpstr>Hardy-weinberg equilibrium</vt:lpstr>
      <vt:lpstr>HARRIS, H. .1966. Enzyme polymorphisms in man. Proc. Roy. Soc. Ser. B 164:298-310.</vt:lpstr>
    </vt:vector>
  </TitlesOfParts>
  <Manager/>
  <Company>University of Helsinki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Mathematical theory of population genetics </dc:title>
  <dc:subject/>
  <dc:creator>Tadeas Priklopil</dc:creator>
  <cp:keywords/>
  <dc:description/>
  <cp:lastModifiedBy>Tadeas Priklopil</cp:lastModifiedBy>
  <cp:revision>407</cp:revision>
  <dcterms:created xsi:type="dcterms:W3CDTF">2012-09-10T08:30:36Z</dcterms:created>
  <dcterms:modified xsi:type="dcterms:W3CDTF">2012-09-10T10:32:32Z</dcterms:modified>
  <cp:category/>
</cp:coreProperties>
</file>